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70" r:id="rId5"/>
    <p:sldId id="260" r:id="rId6"/>
    <p:sldId id="261" r:id="rId7"/>
    <p:sldId id="262" r:id="rId8"/>
    <p:sldId id="263" r:id="rId9"/>
    <p:sldId id="265" r:id="rId10"/>
    <p:sldId id="268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3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102A0-4C3F-416C-982F-8CDDE0FDC97E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AF3D4E-0F9D-4561-82D3-0B5D59643B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5012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5E3EA-976C-40BF-A0C4-EA3D37C2201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8876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366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866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050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694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47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1373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9368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967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14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9194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8262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FB74D-9A70-426A-87FE-714AE324ACAF}" type="datetimeFigureOut">
              <a:rPr lang="zh-TW" altLang="en-US" smtClean="0"/>
              <a:t>2024/12/18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233C3-6654-44D4-98E0-AF36D46DB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0570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/>
              <a:t>GaussianMarker</a:t>
            </a:r>
            <a:r>
              <a:rPr lang="en-US" altLang="zh-TW" dirty="0"/>
              <a:t>: Uncertainty-Aware Copyright Protection of 3D Gaussian Splatting</a:t>
            </a:r>
            <a:endParaRPr lang="zh-TW" altLang="zh-TW" dirty="0"/>
          </a:p>
        </p:txBody>
      </p:sp>
      <p:sp>
        <p:nvSpPr>
          <p:cNvPr id="4" name="副標題 2">
            <a:extLst>
              <a:ext uri="{FF2B5EF4-FFF2-40B4-BE49-F238E27FC236}">
                <a16:creationId xmlns:a16="http://schemas.microsoft.com/office/drawing/2014/main" id="{2C7E683F-362B-48B7-9162-FD9A9CB4D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lang="en-US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Conference on Neural Information Processing </a:t>
            </a:r>
            <a:r>
              <a:rPr lang="en-US" altLang="zh-CN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System(</a:t>
            </a:r>
            <a:r>
              <a:rPr lang="en-US" altLang="zh-CN" dirty="0" err="1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altLang="zh-CN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lang="en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Author: </a:t>
            </a:r>
            <a:r>
              <a:rPr lang="en-US" altLang="zh-TW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Xiufeng</a:t>
            </a:r>
            <a:r>
              <a:rPr lang="en-US" altLang="zh-TW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Huang, </a:t>
            </a:r>
            <a:r>
              <a:rPr lang="en-US" altLang="zh-TW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Ruiqi</a:t>
            </a:r>
            <a:r>
              <a:rPr lang="en-US" altLang="zh-TW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Li, </a:t>
            </a:r>
            <a:r>
              <a:rPr lang="en-US" altLang="zh-TW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Yiu-ming</a:t>
            </a:r>
            <a:r>
              <a:rPr lang="en-US" altLang="zh-TW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Cheung, </a:t>
            </a:r>
            <a:r>
              <a:rPr lang="en-US" altLang="zh-TW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</a:t>
            </a:r>
            <a:r>
              <a:rPr lang="en-US" altLang="zh-TW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Chun Cheung, Simon See, </a:t>
            </a:r>
            <a:r>
              <a:rPr lang="en-US" altLang="zh-TW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Renjie</a:t>
            </a:r>
            <a:r>
              <a:rPr lang="en-US" altLang="zh-TW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Wan</a:t>
            </a:r>
            <a:r>
              <a:rPr lang="en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Speaker: 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Hengxiao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Chi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33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uncertainty of </a:t>
            </a:r>
            <a:r>
              <a:rPr lang="en-US" altLang="zh-TW" dirty="0" smtClean="0"/>
              <a:t>3D Gaussian </a:t>
            </a:r>
            <a:r>
              <a:rPr lang="en-US" altLang="zh-TW" dirty="0"/>
              <a:t>parameters is exploited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The </a:t>
            </a:r>
            <a:r>
              <a:rPr lang="en-US" altLang="zh-TW" dirty="0"/>
              <a:t>invisibility of watermark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Robustness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2279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94CDCF-5CDC-4D6B-940B-96F415D57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1AC05B-C12E-42A3-AA8F-E6BF50F9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altLang="zh-TW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3DGS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scheme</a:t>
            </a:r>
          </a:p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</a:p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4E950E-9ADE-4452-A607-A8D3AE92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7BD9B8-9789-4883-9528-4A63A9D9093F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spcAft>
                  <a:spcPts val="600"/>
                </a:spcAft>
              </a:pPr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936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52309"/>
            <a:ext cx="10515600" cy="349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94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3DGS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2678" y="3667539"/>
            <a:ext cx="5100669" cy="2758459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9731" y="3718124"/>
            <a:ext cx="4780887" cy="2707874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68" y="1369549"/>
            <a:ext cx="9276491" cy="216061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0007" y="1057752"/>
            <a:ext cx="2284006" cy="467749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9360" y="979403"/>
            <a:ext cx="1673106" cy="50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74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scheme(1/2)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4138"/>
            <a:ext cx="10515600" cy="415431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654" y="1405146"/>
            <a:ext cx="1568876" cy="57108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875" y="1563139"/>
            <a:ext cx="2964751" cy="24427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076" y="6022184"/>
            <a:ext cx="3735392" cy="28971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9763" y="6311899"/>
            <a:ext cx="1476009" cy="26114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6972" y="6078449"/>
            <a:ext cx="3763363" cy="27705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2819" y="6355506"/>
            <a:ext cx="3335459" cy="232942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200" y="6619782"/>
            <a:ext cx="2022657" cy="186707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93246" y="6571759"/>
            <a:ext cx="2197380" cy="28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94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scheme(2/2)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5439" y="1825625"/>
            <a:ext cx="76011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59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Experiments(1/3)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3654"/>
            <a:ext cx="10515600" cy="433527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312638" y="1506022"/>
            <a:ext cx="4557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1F1F1F"/>
                </a:solidFill>
                <a:latin typeface="Arial" panose="020B0604020202020204" pitchFamily="34" charset="0"/>
              </a:rPr>
              <a:t>Learned Perceptual Image Patch Similarity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247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Experiments(2/3)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94547"/>
            <a:ext cx="10515600" cy="221349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894096" y="2470922"/>
            <a:ext cx="2623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signal-to-noise ratio (SNR)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8853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Experiments(3/3)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2870"/>
            <a:ext cx="10515600" cy="369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22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91</Words>
  <Application>Microsoft Office PowerPoint</Application>
  <PresentationFormat>寬螢幕</PresentationFormat>
  <Paragraphs>26</Paragraphs>
  <Slides>10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新細明體</vt:lpstr>
      <vt:lpstr>等线</vt:lpstr>
      <vt:lpstr>Arial</vt:lpstr>
      <vt:lpstr>Calibri</vt:lpstr>
      <vt:lpstr>Calibri Light</vt:lpstr>
      <vt:lpstr>Times New Roman</vt:lpstr>
      <vt:lpstr>Office 佈景主題</vt:lpstr>
      <vt:lpstr>GaussianMarker: Uncertainty-Aware Copyright Protection of 3D Gaussian Splatting</vt:lpstr>
      <vt:lpstr>Outline</vt:lpstr>
      <vt:lpstr>Introduction</vt:lpstr>
      <vt:lpstr>3DGS</vt:lpstr>
      <vt:lpstr>Proposed scheme(1/2)</vt:lpstr>
      <vt:lpstr>Proposed scheme(2/2)</vt:lpstr>
      <vt:lpstr>Experiments(1/3)</vt:lpstr>
      <vt:lpstr>Experiments(2/3)</vt:lpstr>
      <vt:lpstr>Experiments(3/3)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Geometric Distortion Immunized Deep Watermarking Framework with Robustness Generalizability</dc:title>
  <dc:creator>user</dc:creator>
  <cp:lastModifiedBy>user</cp:lastModifiedBy>
  <cp:revision>31</cp:revision>
  <dcterms:created xsi:type="dcterms:W3CDTF">2024-10-23T09:08:26Z</dcterms:created>
  <dcterms:modified xsi:type="dcterms:W3CDTF">2024-12-18T10:57:07Z</dcterms:modified>
</cp:coreProperties>
</file>

<file path=docProps/thumbnail.jpeg>
</file>